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Master Vision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Raleigh security company whose guards are retired police officers.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Retired officers are the product.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products first, in this order.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market is already mapped.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math works at $30 an hour.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Ninety days from paper to posts.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Year one ends at a real company.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Vision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